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304" r:id="rId2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4"/>
      <p:bold r:id="rId5"/>
      <p:italic r:id="rId6"/>
      <p:boldItalic r:id="rId7"/>
    </p:embeddedFont>
    <p:embeddedFont>
      <p:font typeface="Noto Sans CJK JP DemiLight" panose="020B0400000000000000" pitchFamily="34" charset="-128"/>
      <p:regular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X3f1Go0jV3jxLxGk3+YUD9kjS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F0000"/>
    <a:srgbClr val="C30000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4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font" Target="fonts/font4.fntdata"/><Relationship Id="rId2" Type="http://schemas.openxmlformats.org/officeDocument/2006/relationships/slide" Target="slides/slide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61" Type="http://customschemas.google.com/relationships/presentationmetadata" Target="metadata"/><Relationship Id="rId65" Type="http://schemas.openxmlformats.org/officeDocument/2006/relationships/tableStyles" Target="tableStyles.xml"/><Relationship Id="rId4" Type="http://schemas.openxmlformats.org/officeDocument/2006/relationships/font" Target="fonts/font1.fntdata"/><Relationship Id="rId6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894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5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5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5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2F648AA-5A7F-2AC5-EFD6-313B57476EE6}"/>
              </a:ext>
            </a:extLst>
          </p:cNvPr>
          <p:cNvSpPr/>
          <p:nvPr/>
        </p:nvSpPr>
        <p:spPr>
          <a:xfrm>
            <a:off x="4556762" y="282854"/>
            <a:ext cx="4619770" cy="4577792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59B2A19E-71C9-7B62-8F54-6B47972F7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159"/>
          <a:stretch/>
        </p:blipFill>
        <p:spPr>
          <a:xfrm>
            <a:off x="1100842" y="538170"/>
            <a:ext cx="2395470" cy="554731"/>
          </a:xfrm>
          <a:prstGeom prst="rect">
            <a:avLst/>
          </a:prstGeom>
        </p:spPr>
      </p:pic>
      <p:sp>
        <p:nvSpPr>
          <p:cNvPr id="15" name="Google Shape;142;p1">
            <a:extLst>
              <a:ext uri="{FF2B5EF4-FFF2-40B4-BE49-F238E27FC236}">
                <a16:creationId xmlns:a16="http://schemas.microsoft.com/office/drawing/2014/main" id="{E8E6FAEE-F421-FC5E-197C-A687BFAE12B6}"/>
              </a:ext>
            </a:extLst>
          </p:cNvPr>
          <p:cNvSpPr txBox="1">
            <a:spLocks/>
          </p:cNvSpPr>
          <p:nvPr/>
        </p:nvSpPr>
        <p:spPr>
          <a:xfrm>
            <a:off x="-64167" y="4825078"/>
            <a:ext cx="2916842" cy="268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0330" algn="ctr">
              <a:buSzPts val="2020"/>
            </a:pP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株式会社エイチーム（</a:t>
            </a:r>
            <a:r>
              <a:rPr lang="en-US" altLang="ja-JP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Ateam Inc.</a:t>
            </a:r>
            <a:r>
              <a:rPr lang="ja-JP" altLang="en-US" sz="1200" b="1" dirty="0">
                <a:solidFill>
                  <a:schemeClr val="bg1"/>
                </a:solidFill>
                <a:latin typeface="Noto Sans"/>
                <a:ea typeface="Noto Sans"/>
                <a:cs typeface="Noto Sans"/>
                <a:sym typeface="Noto Sans"/>
              </a:rPr>
              <a:t>）</a:t>
            </a:r>
          </a:p>
        </p:txBody>
      </p:sp>
      <p:sp>
        <p:nvSpPr>
          <p:cNvPr id="13" name="Google Shape;142;p1">
            <a:extLst>
              <a:ext uri="{FF2B5EF4-FFF2-40B4-BE49-F238E27FC236}">
                <a16:creationId xmlns:a16="http://schemas.microsoft.com/office/drawing/2014/main" id="{D2D72A3B-9B7D-E090-27A8-D9933BCE72EB}"/>
              </a:ext>
            </a:extLst>
          </p:cNvPr>
          <p:cNvSpPr txBox="1">
            <a:spLocks/>
          </p:cNvSpPr>
          <p:nvPr/>
        </p:nvSpPr>
        <p:spPr>
          <a:xfrm>
            <a:off x="4705988" y="1150408"/>
            <a:ext cx="4365938" cy="212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エイチームは、インターネットを軸に</a:t>
            </a:r>
            <a:b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</a:b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多様な事業を展開する総合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IT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企業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92075">
              <a:lnSpc>
                <a:spcPct val="120000"/>
              </a:lnSpc>
              <a:buSzPts val="2020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ゲームや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Web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サービス、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EC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サイトを展開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エンジニア 積極採用中！</a:t>
            </a:r>
            <a:endParaRPr lang="en-US" altLang="ja-JP" sz="16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endParaRPr lang="en-US" altLang="ja-JP" sz="500" dirty="0">
              <a:latin typeface="Noto Sans"/>
              <a:ea typeface="Noto Sans"/>
              <a:cs typeface="Noto Sans"/>
              <a:sym typeface="Noto Sans"/>
            </a:endParaRPr>
          </a:p>
          <a:p>
            <a:pPr marL="377825" indent="-285750">
              <a:lnSpc>
                <a:spcPct val="120000"/>
              </a:lnSpc>
              <a:buSzPts val="2020"/>
              <a:buFont typeface="Noto Sans CJK JP DemiLight" panose="020B0400000000000000" pitchFamily="34" charset="-128"/>
              <a:buChar char="￭"/>
            </a:pP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技術ブログ「</a:t>
            </a:r>
            <a:r>
              <a:rPr lang="en-US" altLang="ja-JP" sz="1600" dirty="0">
                <a:latin typeface="Noto Sans"/>
                <a:ea typeface="Noto Sans"/>
                <a:cs typeface="Noto Sans"/>
                <a:sym typeface="Noto Sans"/>
              </a:rPr>
              <a:t>Ateam Tech Blog</a:t>
            </a:r>
            <a:r>
              <a:rPr lang="ja-JP" altLang="en-US" sz="1600" dirty="0">
                <a:latin typeface="Noto Sans"/>
                <a:ea typeface="Noto Sans"/>
                <a:cs typeface="Noto Sans"/>
                <a:sym typeface="Noto Sans"/>
              </a:rPr>
              <a:t>」公開中</a:t>
            </a:r>
            <a:endParaRPr lang="ja-JP" altLang="en-US" sz="1200" dirty="0"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3012A7B-D38D-EB43-2DE9-CACB62B2D46F}"/>
              </a:ext>
            </a:extLst>
          </p:cNvPr>
          <p:cNvGrpSpPr/>
          <p:nvPr/>
        </p:nvGrpSpPr>
        <p:grpSpPr>
          <a:xfrm>
            <a:off x="32532" y="2498496"/>
            <a:ext cx="4493456" cy="2247363"/>
            <a:chOff x="52757" y="2021983"/>
            <a:chExt cx="4493456" cy="2247363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B270AB65-F9C3-5505-F3AF-FAD18E7BC7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5" t="-3292" r="5794" b="1774"/>
            <a:stretch/>
          </p:blipFill>
          <p:spPr>
            <a:xfrm>
              <a:off x="52757" y="2021983"/>
              <a:ext cx="4493456" cy="2247363"/>
            </a:xfrm>
            <a:prstGeom prst="rect">
              <a:avLst/>
            </a:prstGeom>
          </p:spPr>
        </p:pic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AE715E2A-4E7C-FC72-4350-11B66D38DC99}"/>
                </a:ext>
              </a:extLst>
            </p:cNvPr>
            <p:cNvSpPr/>
            <p:nvPr/>
          </p:nvSpPr>
          <p:spPr>
            <a:xfrm>
              <a:off x="1713032" y="2504818"/>
              <a:ext cx="588207" cy="5685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Google Shape;142;p1">
            <a:extLst>
              <a:ext uri="{FF2B5EF4-FFF2-40B4-BE49-F238E27FC236}">
                <a16:creationId xmlns:a16="http://schemas.microsoft.com/office/drawing/2014/main" id="{FE1BCCD6-29B5-9CE6-2465-AE36C82D29D7}"/>
              </a:ext>
            </a:extLst>
          </p:cNvPr>
          <p:cNvSpPr txBox="1">
            <a:spLocks/>
          </p:cNvSpPr>
          <p:nvPr/>
        </p:nvSpPr>
        <p:spPr>
          <a:xfrm>
            <a:off x="167647" y="1403703"/>
            <a:ext cx="4314502" cy="913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0330" algn="ctr">
              <a:buSzPts val="2020"/>
            </a:pPr>
            <a:r>
              <a:rPr lang="en-US" altLang="ja-JP" sz="1700" b="1" dirty="0">
                <a:latin typeface="Noto Sans"/>
                <a:ea typeface="Noto Sans"/>
                <a:cs typeface="Noto Sans"/>
                <a:sym typeface="Noto Sans"/>
              </a:rPr>
              <a:t>Creativity × Tech</a:t>
            </a: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で、</a:t>
            </a:r>
            <a:endParaRPr lang="en-US" altLang="ja-JP" sz="17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100330" algn="ctr">
              <a:buSzPts val="2020"/>
            </a:pP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世の中をもっと便利に、</a:t>
            </a:r>
            <a:endParaRPr lang="en-US" altLang="ja-JP" sz="1700" b="1" dirty="0">
              <a:latin typeface="Noto Sans"/>
              <a:ea typeface="Noto Sans"/>
              <a:cs typeface="Noto Sans"/>
              <a:sym typeface="Noto Sans"/>
            </a:endParaRPr>
          </a:p>
          <a:p>
            <a:pPr marL="100330" algn="ctr">
              <a:buSzPts val="2020"/>
            </a:pPr>
            <a:r>
              <a:rPr lang="ja-JP" altLang="en-US" sz="1700" b="1" dirty="0">
                <a:latin typeface="Noto Sans"/>
                <a:ea typeface="Noto Sans"/>
                <a:cs typeface="Noto Sans"/>
                <a:sym typeface="Noto Sans"/>
              </a:rPr>
              <a:t>もっと楽しくすること</a:t>
            </a:r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66DF8B3-8FBC-AB01-1C04-B59C50425ADD}"/>
              </a:ext>
            </a:extLst>
          </p:cNvPr>
          <p:cNvGrpSpPr/>
          <p:nvPr/>
        </p:nvGrpSpPr>
        <p:grpSpPr>
          <a:xfrm>
            <a:off x="1579737" y="1150408"/>
            <a:ext cx="1363920" cy="242420"/>
            <a:chOff x="1599054" y="1298520"/>
            <a:chExt cx="1363920" cy="242420"/>
          </a:xfrm>
        </p:grpSpPr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1B623F65-BAE2-087E-9066-2A53C7451C92}"/>
                </a:ext>
              </a:extLst>
            </p:cNvPr>
            <p:cNvCxnSpPr>
              <a:cxnSpLocks/>
            </p:cNvCxnSpPr>
            <p:nvPr/>
          </p:nvCxnSpPr>
          <p:spPr>
            <a:xfrm>
              <a:off x="2000899" y="1540940"/>
              <a:ext cx="5602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Google Shape;142;p1">
              <a:extLst>
                <a:ext uri="{FF2B5EF4-FFF2-40B4-BE49-F238E27FC236}">
                  <a16:creationId xmlns:a16="http://schemas.microsoft.com/office/drawing/2014/main" id="{20B28822-A15F-9D17-DDD3-DFA4D4DF0FC6}"/>
                </a:ext>
              </a:extLst>
            </p:cNvPr>
            <p:cNvSpPr txBox="1">
              <a:spLocks/>
            </p:cNvSpPr>
            <p:nvPr/>
          </p:nvSpPr>
          <p:spPr>
            <a:xfrm>
              <a:off x="1599054" y="1298520"/>
              <a:ext cx="1363920" cy="2060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00330" algn="ctr">
                <a:buSzPts val="2020"/>
              </a:pPr>
              <a:r>
                <a:rPr lang="ja-JP" altLang="en-US" sz="1000" dirty="0">
                  <a:latin typeface="Noto Sans"/>
                  <a:ea typeface="Noto Sans"/>
                  <a:cs typeface="Noto Sans"/>
                  <a:sym typeface="Noto Sans"/>
                </a:rPr>
                <a:t>“</a:t>
              </a:r>
              <a:r>
                <a:rPr lang="en-US" altLang="ja-JP" sz="1000" dirty="0">
                  <a:latin typeface="Noto Sans"/>
                  <a:ea typeface="Noto Sans"/>
                  <a:cs typeface="Noto Sans"/>
                  <a:sym typeface="Noto Sans"/>
                </a:rPr>
                <a:t>Ateam Purpose</a:t>
              </a:r>
              <a:r>
                <a:rPr lang="ja-JP" altLang="en-US" sz="1000" dirty="0">
                  <a:latin typeface="Noto Sans"/>
                  <a:ea typeface="Noto Sans"/>
                  <a:cs typeface="Noto Sans"/>
                  <a:sym typeface="Noto Sans"/>
                </a:rPr>
                <a:t>”</a:t>
              </a:r>
            </a:p>
          </p:txBody>
        </p:sp>
      </p:grpSp>
      <p:pic>
        <p:nvPicPr>
          <p:cNvPr id="24" name="図 23" descr="屋内, 暮らし, 部屋, テーブル が含まれている画像&#10;&#10;自動的に生成された説明">
            <a:extLst>
              <a:ext uri="{FF2B5EF4-FFF2-40B4-BE49-F238E27FC236}">
                <a16:creationId xmlns:a16="http://schemas.microsoft.com/office/drawing/2014/main" id="{4B3CF0A6-79A8-CEDF-6B12-371FC47157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089" b="28833"/>
          <a:stretch/>
        </p:blipFill>
        <p:spPr>
          <a:xfrm>
            <a:off x="4812167" y="3283873"/>
            <a:ext cx="4153579" cy="135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8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</Words>
  <Application>Microsoft Office PowerPoint</Application>
  <PresentationFormat>画面に合わせる (16:9)</PresentationFormat>
  <Paragraphs>12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Noto Sans</vt:lpstr>
      <vt:lpstr>Noto Sans CJK JP DemiLight</vt:lpstr>
      <vt:lpstr>Simple Light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安藤 春香</cp:lastModifiedBy>
  <cp:revision>1</cp:revision>
  <dcterms:modified xsi:type="dcterms:W3CDTF">2022-12-28T08:41:51Z</dcterms:modified>
</cp:coreProperties>
</file>